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b470c6a5c9a5c3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b470c6a5c9a5c3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b470c6a5c9a5c3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7b470c6a5c9a5c3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b470c6a5c9a5c3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b470c6a5c9a5c3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7b470c6a5c9a5c3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7b470c6a5c9a5c3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b470c6a5c9a5c3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b470c6a5c9a5c3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b470c6a5c9a5c3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b470c6a5c9a5c3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b470c6a5c9a5c3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b470c6a5c9a5c3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b470c6a5c9a5c3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b470c6a5c9a5c3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61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